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4" r:id="rId6"/>
    <p:sldId id="265" r:id="rId7"/>
    <p:sldId id="260" r:id="rId8"/>
    <p:sldId id="263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15D9-6DE8-488F-BD7E-7D81594F3DB3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75F-9751-47CA-91BB-0E5E70E78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18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15D9-6DE8-488F-BD7E-7D81594F3DB3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75F-9751-47CA-91BB-0E5E70E78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5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15D9-6DE8-488F-BD7E-7D81594F3DB3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75F-9751-47CA-91BB-0E5E70E78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6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15D9-6DE8-488F-BD7E-7D81594F3DB3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75F-9751-47CA-91BB-0E5E70E78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5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15D9-6DE8-488F-BD7E-7D81594F3DB3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75F-9751-47CA-91BB-0E5E70E78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5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15D9-6DE8-488F-BD7E-7D81594F3DB3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75F-9751-47CA-91BB-0E5E70E78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2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15D9-6DE8-488F-BD7E-7D81594F3DB3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75F-9751-47CA-91BB-0E5E70E78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4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15D9-6DE8-488F-BD7E-7D81594F3DB3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75F-9751-47CA-91BB-0E5E70E78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1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15D9-6DE8-488F-BD7E-7D81594F3DB3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75F-9751-47CA-91BB-0E5E70E78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1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15D9-6DE8-488F-BD7E-7D81594F3DB3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75F-9751-47CA-91BB-0E5E70E78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9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15D9-6DE8-488F-BD7E-7D81594F3DB3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C75F-9751-47CA-91BB-0E5E70E78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1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415D9-6DE8-488F-BD7E-7D81594F3DB3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5C75F-9751-47CA-91BB-0E5E70E78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7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Презентация 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«Живая и неживая природа»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Воспитатель Выдра М.В.  2025 г.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4" y="447358"/>
            <a:ext cx="2208212" cy="2208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26" y="4642168"/>
            <a:ext cx="1977548" cy="19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Природа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1409"/>
            <a:ext cx="13421506" cy="6919409"/>
          </a:xfrm>
        </p:spPr>
      </p:pic>
    </p:spTree>
    <p:extLst>
      <p:ext uri="{BB962C8B-B14F-4D97-AF65-F5344CB8AC3E}">
        <p14:creationId xmlns:p14="http://schemas.microsoft.com/office/powerpoint/2010/main" val="46529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77"/>
            <a:ext cx="12192000" cy="6952677"/>
          </a:xfrm>
        </p:spPr>
      </p:pic>
    </p:spTree>
    <p:extLst>
      <p:ext uri="{BB962C8B-B14F-4D97-AF65-F5344CB8AC3E}">
        <p14:creationId xmlns:p14="http://schemas.microsoft.com/office/powerpoint/2010/main" val="36027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19163"/>
          </a:xfrm>
        </p:spPr>
      </p:pic>
    </p:spTree>
    <p:extLst>
      <p:ext uri="{BB962C8B-B14F-4D97-AF65-F5344CB8AC3E}">
        <p14:creationId xmlns:p14="http://schemas.microsoft.com/office/powerpoint/2010/main" val="86959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940" y="0"/>
            <a:ext cx="10515600" cy="1325563"/>
          </a:xfrm>
        </p:spPr>
        <p:txBody>
          <a:bodyPr/>
          <a:lstStyle/>
          <a:p>
            <a:r>
              <a:rPr lang="ru-RU" dirty="0" smtClean="0"/>
              <a:t>                              </a:t>
            </a:r>
            <a:r>
              <a:rPr lang="ru-RU" sz="4800" dirty="0" smtClean="0">
                <a:solidFill>
                  <a:srgbClr val="00B050"/>
                </a:solidFill>
              </a:rPr>
              <a:t>Все </a:t>
            </a:r>
            <a:r>
              <a:rPr lang="ru-RU" sz="4800" dirty="0" smtClean="0">
                <a:solidFill>
                  <a:srgbClr val="00B050"/>
                </a:solidFill>
              </a:rPr>
              <a:t>живое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563" y="836309"/>
            <a:ext cx="2181910" cy="16364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677" y="433562"/>
            <a:ext cx="1254163" cy="1522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5" y="463654"/>
            <a:ext cx="2806655" cy="279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828" y="929271"/>
            <a:ext cx="1229542" cy="15300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77" y="1530885"/>
            <a:ext cx="2158463" cy="17385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5" y="3725708"/>
            <a:ext cx="2266950" cy="2266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1058" y="2825732"/>
            <a:ext cx="3488534" cy="34885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10" y="3472723"/>
            <a:ext cx="2515189" cy="22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2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Неживое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06456"/>
            <a:ext cx="2628900" cy="17561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321" y="1786206"/>
            <a:ext cx="1322194" cy="1612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188" y="2919429"/>
            <a:ext cx="1231499" cy="15302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02615"/>
            <a:ext cx="4055312" cy="27098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048" y="1758672"/>
            <a:ext cx="2627604" cy="1755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0611" y="1786206"/>
            <a:ext cx="2586399" cy="172826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4052280" y="1520409"/>
            <a:ext cx="1410514" cy="2539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813890" y="1330722"/>
            <a:ext cx="2373780" cy="2869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528488" y="1786206"/>
            <a:ext cx="5221552" cy="1612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863840" y="1359137"/>
            <a:ext cx="3886200" cy="2443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601515" y="3870599"/>
            <a:ext cx="4548325" cy="2530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440168" y="3802615"/>
            <a:ext cx="3963642" cy="2994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4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87" y="873919"/>
            <a:ext cx="10515600" cy="1325563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smtClean="0">
                <a:solidFill>
                  <a:srgbClr val="00B050"/>
                </a:solidFill>
              </a:rPr>
              <a:t>Для живой природы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1" y="2059057"/>
            <a:ext cx="2062150" cy="3130163"/>
          </a:xfr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046220" y="2171701"/>
            <a:ext cx="2049780" cy="1383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970020" y="3645216"/>
            <a:ext cx="5151120" cy="1596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970020" y="3607592"/>
            <a:ext cx="4800600" cy="75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947160" y="3554729"/>
            <a:ext cx="2049780" cy="1864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42" y="1995011"/>
            <a:ext cx="1949929" cy="14624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536" y="4180476"/>
            <a:ext cx="1380064" cy="17174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71" y="1967983"/>
            <a:ext cx="1516501" cy="15165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20" y="5330994"/>
            <a:ext cx="1816419" cy="12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4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Для неживой природы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2446020"/>
            <a:ext cx="3476436" cy="232235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20" y="1758951"/>
            <a:ext cx="1748790" cy="174879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4413318" y="2550519"/>
            <a:ext cx="2734148" cy="1150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329876" y="3607197"/>
            <a:ext cx="1985199" cy="2382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320540" y="3309065"/>
            <a:ext cx="5394961" cy="298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20540" y="3607138"/>
            <a:ext cx="5394961" cy="1879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510" y="2550519"/>
            <a:ext cx="1713547" cy="11423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1" y="4768374"/>
            <a:ext cx="1294175" cy="161052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12" y="5225455"/>
            <a:ext cx="1877022" cy="1407766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>
            <a:off x="7130889" y="1467305"/>
            <a:ext cx="1641922" cy="1837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887521" y="1790317"/>
            <a:ext cx="1641922" cy="1783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9724837" y="2460317"/>
            <a:ext cx="1819463" cy="1156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9896665" y="2550519"/>
            <a:ext cx="1616392" cy="1101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9706163" y="4844713"/>
            <a:ext cx="1303513" cy="1578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9706163" y="4768374"/>
            <a:ext cx="1303513" cy="1655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023652" y="5225455"/>
            <a:ext cx="1863048" cy="1403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5992676" y="5486400"/>
            <a:ext cx="1524549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36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62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25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  «Живая и неживая природа»</vt:lpstr>
      <vt:lpstr>                               Природа</vt:lpstr>
      <vt:lpstr>                     </vt:lpstr>
      <vt:lpstr>                      </vt:lpstr>
      <vt:lpstr>                              Все живое</vt:lpstr>
      <vt:lpstr>                                Неживое</vt:lpstr>
      <vt:lpstr>                    Для живой природы</vt:lpstr>
      <vt:lpstr>                  Для неживой природы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14</cp:revision>
  <dcterms:created xsi:type="dcterms:W3CDTF">2025-01-19T13:59:02Z</dcterms:created>
  <dcterms:modified xsi:type="dcterms:W3CDTF">2025-01-20T06:03:02Z</dcterms:modified>
</cp:coreProperties>
</file>